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9" r:id="rId2"/>
    <p:sldId id="283" r:id="rId3"/>
    <p:sldId id="272" r:id="rId4"/>
    <p:sldId id="285" r:id="rId5"/>
    <p:sldId id="286" r:id="rId6"/>
    <p:sldId id="287" r:id="rId7"/>
    <p:sldId id="288" r:id="rId8"/>
    <p:sldId id="278" r:id="rId9"/>
    <p:sldId id="279" r:id="rId10"/>
    <p:sldId id="280" r:id="rId11"/>
    <p:sldId id="295" r:id="rId12"/>
    <p:sldId id="296" r:id="rId13"/>
    <p:sldId id="297" r:id="rId14"/>
    <p:sldId id="298" r:id="rId15"/>
    <p:sldId id="299" r:id="rId16"/>
    <p:sldId id="290" r:id="rId17"/>
    <p:sldId id="291" r:id="rId18"/>
    <p:sldId id="292" r:id="rId19"/>
    <p:sldId id="293" r:id="rId20"/>
    <p:sldId id="29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379" autoAdjust="0"/>
    <p:restoredTop sz="94660"/>
  </p:normalViewPr>
  <p:slideViewPr>
    <p:cSldViewPr>
      <p:cViewPr varScale="1">
        <p:scale>
          <a:sx n="82" d="100"/>
          <a:sy n="82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A50BA-B5D9-40CB-B08B-8ABADA1ACB6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6FDA8-7E55-466D-B7DD-1EDFE6CD5C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57200" y="3211465"/>
            <a:ext cx="8153400" cy="318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1. 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lang="en-US" sz="3500" b="1" dirty="0">
                <a:solidFill>
                  <a:srgbClr val="0070C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At{]w  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(]-cn-ip-²m-ßm-hnsâ 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hoW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)</a:t>
            </a:r>
            <a:b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</a:b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2. 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kmdq-Knse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bmt¡m_v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b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</a:b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3. 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enkn-_n-knse</a:t>
            </a:r>
            <a:r>
              <a:rPr kumimoji="0" lang="en-US" sz="3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500" b="1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Àkmbn</a:t>
            </a:r>
            <a:endParaRPr kumimoji="0" lang="en-US" sz="3500" b="1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7391" y="0"/>
            <a:ext cx="2453809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(1 </a:t>
            </a:r>
            <a:r>
              <a:rPr lang="en-US" sz="4500" dirty="0" err="1">
                <a:latin typeface="ML-Aathira" pitchFamily="82" charset="0"/>
              </a:rPr>
              <a:t>tbml</a:t>
            </a:r>
            <a:r>
              <a:rPr lang="en-US" sz="4500" dirty="0">
                <a:latin typeface="ML-Aathira" pitchFamily="82" charset="0"/>
              </a:rPr>
              <a:t>. 2:18þ27)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R§Ä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n§tfmSv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kwKn¨XnÂ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n¶pw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hyXykvXamb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kphntijw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R§Ä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Xs¶tbm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kzÀK¯nÂ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n¶v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ZqX³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Xs¶tbm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n§tfmSp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kwKn¨mÂ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Ah³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n¡s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¸«h\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mIs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«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Kem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1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:8).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sXämb</a:t>
            </a:r>
            <a:r>
              <a:rPr lang="en-US" sz="3000" b="1" dirty="0">
                <a:latin typeface="ML-Aathira" pitchFamily="82" charset="0"/>
              </a:rPr>
              <a:t> ]T\§</a:t>
            </a:r>
            <a:r>
              <a:rPr lang="en-US" sz="3000" b="1" dirty="0" err="1">
                <a:latin typeface="ML-Aathira" pitchFamily="82" charset="0"/>
              </a:rPr>
              <a:t>fmepw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t_m</a:t>
            </a:r>
            <a:r>
              <a:rPr lang="en-US" sz="3000" b="1" dirty="0">
                <a:latin typeface="ML-Aathira" pitchFamily="82" charset="0"/>
              </a:rPr>
              <a:t>[\§</a:t>
            </a:r>
            <a:r>
              <a:rPr lang="en-US" sz="3000" b="1" dirty="0" err="1">
                <a:latin typeface="ML-Aathira" pitchFamily="82" charset="0"/>
              </a:rPr>
              <a:t>fmepw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kzm</a:t>
            </a:r>
            <a:r>
              <a:rPr lang="en-US" sz="3000" b="1" dirty="0">
                <a:latin typeface="ML-Aathira" pitchFamily="82" charset="0"/>
              </a:rPr>
              <a:t>[o\</a:t>
            </a:r>
            <a:r>
              <a:rPr lang="en-US" sz="3000" b="1" dirty="0" err="1">
                <a:latin typeface="ML-Aathira" pitchFamily="82" charset="0"/>
              </a:rPr>
              <a:t>n¡s</a:t>
            </a:r>
            <a:r>
              <a:rPr lang="en-US" sz="3000" b="1" dirty="0">
                <a:latin typeface="ML-Aathira" pitchFamily="82" charset="0"/>
              </a:rPr>
              <a:t>¸«v </a:t>
            </a:r>
            <a:r>
              <a:rPr lang="en-US" sz="3000" b="1" dirty="0" err="1">
                <a:latin typeface="ML-Aathira" pitchFamily="82" charset="0"/>
              </a:rPr>
              <a:t>kXyhnizmk¯nÂ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n¶pw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hyXnNen¨p</a:t>
            </a:r>
            <a:r>
              <a:rPr lang="en-US" sz="3000" b="1" dirty="0">
                <a:latin typeface="ML-Aathira" pitchFamily="82" charset="0"/>
              </a:rPr>
              <a:t> t]mImXncn¡m³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hnizmk¯n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k·mÀK¯n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FXncmb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{]kn²oIcW§Ä Rm³ </a:t>
            </a:r>
            <a:r>
              <a:rPr lang="en-US" sz="3000" b="1" dirty="0" err="1">
                <a:latin typeface="ML-Aathira" pitchFamily="82" charset="0"/>
              </a:rPr>
              <a:t>hmbn¡pIbnÃ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981200"/>
            <a:ext cx="9144000" cy="3962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47800"/>
            <a:ext cx="830580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a\</a:t>
            </a:r>
            <a:r>
              <a:rPr lang="en-US" sz="3000" dirty="0" err="1">
                <a:latin typeface="ML-Aathira" pitchFamily="82" charset="0"/>
              </a:rPr>
              <a:t>pjymhXmcw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sNbvX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\¯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aWhm«nbpw</a:t>
            </a:r>
            <a:r>
              <a:rPr lang="en-US" sz="3000" dirty="0">
                <a:latin typeface="ML-Aathira" pitchFamily="82" charset="0"/>
              </a:rPr>
              <a:t> ]cnip²mßmhn\</a:t>
            </a:r>
            <a:r>
              <a:rPr lang="en-US" sz="3000" dirty="0" err="1">
                <a:latin typeface="ML-Aathira" pitchFamily="82" charset="0"/>
              </a:rPr>
              <a:t>mÂ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t_m</a:t>
            </a:r>
            <a:r>
              <a:rPr lang="en-US" sz="3000" dirty="0">
                <a:latin typeface="ML-Aathira" pitchFamily="82" charset="0"/>
              </a:rPr>
              <a:t>[</a:t>
            </a:r>
            <a:r>
              <a:rPr lang="en-US" sz="3000" dirty="0" err="1">
                <a:latin typeface="ML-Aathira" pitchFamily="82" charset="0"/>
              </a:rPr>
              <a:t>nXbpamb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Xncpk</a:t>
            </a:r>
            <a:r>
              <a:rPr lang="en-US" sz="3000" dirty="0">
                <a:latin typeface="ML-Aathira" pitchFamily="82" charset="0"/>
              </a:rPr>
              <a:t>` hnip² </a:t>
            </a:r>
            <a:r>
              <a:rPr lang="en-US" sz="3000" dirty="0" err="1">
                <a:latin typeface="ML-Aathira" pitchFamily="82" charset="0"/>
              </a:rPr>
              <a:t>enJnX§sf¸än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IqSpXÂ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Akm</a:t>
            </a:r>
            <a:r>
              <a:rPr lang="en-US" sz="3000" dirty="0">
                <a:latin typeface="ML-Aathira" pitchFamily="82" charset="0"/>
              </a:rPr>
              <a:t>[</a:t>
            </a:r>
            <a:r>
              <a:rPr lang="en-US" sz="3000" dirty="0" err="1">
                <a:latin typeface="ML-Aathira" pitchFamily="82" charset="0"/>
              </a:rPr>
              <a:t>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Xsâ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a¡sf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ssZhnIhNkpIÄ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sIm­v</a:t>
            </a:r>
            <a:r>
              <a:rPr lang="en-US" sz="3000" dirty="0">
                <a:latin typeface="ML-Aathira" pitchFamily="82" charset="0"/>
              </a:rPr>
              <a:t> \</a:t>
            </a:r>
            <a:r>
              <a:rPr lang="en-US" sz="3000" dirty="0" err="1">
                <a:latin typeface="ML-Aathira" pitchFamily="82" charset="0"/>
              </a:rPr>
              <a:t>nc´cw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cnt</a:t>
            </a:r>
            <a:r>
              <a:rPr lang="en-US" sz="3000" dirty="0">
                <a:latin typeface="ML-Aathira" pitchFamily="82" charset="0"/>
              </a:rPr>
              <a:t>]mjn¸n¡m³ </a:t>
            </a:r>
            <a:r>
              <a:rPr lang="en-US" sz="3000" dirty="0" err="1">
                <a:latin typeface="ML-Aathira" pitchFamily="82" charset="0"/>
              </a:rPr>
              <a:t>AhÄ</a:t>
            </a:r>
            <a:r>
              <a:rPr lang="en-US" sz="3000" dirty="0">
                <a:latin typeface="ML-Aathira" pitchFamily="82" charset="0"/>
              </a:rPr>
              <a:t> A{</a:t>
            </a:r>
            <a:r>
              <a:rPr lang="en-US" sz="3000" dirty="0" err="1">
                <a:latin typeface="ML-Aathira" pitchFamily="82" charset="0"/>
              </a:rPr>
              <a:t>Kln¡p¶p</a:t>
            </a:r>
            <a:r>
              <a:rPr lang="en-US" sz="3000" dirty="0">
                <a:latin typeface="ML-Aathira" pitchFamily="82" charset="0"/>
              </a:rPr>
              <a:t>. Cu </a:t>
            </a:r>
            <a:r>
              <a:rPr lang="en-US" sz="3000" dirty="0" err="1">
                <a:latin typeface="ML-Aathira" pitchFamily="82" charset="0"/>
              </a:rPr>
              <a:t>ImcW¯mÂ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Xs¶bmWp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mÝmXycpw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uckvXycpamb</a:t>
            </a:r>
            <a:r>
              <a:rPr lang="en-US" sz="3000" dirty="0">
                <a:latin typeface="ML-Aathira" pitchFamily="82" charset="0"/>
              </a:rPr>
              <a:t> hnip² ]</a:t>
            </a:r>
            <a:r>
              <a:rPr lang="en-US" sz="3000" dirty="0" err="1">
                <a:latin typeface="ML-Aathira" pitchFamily="82" charset="0"/>
              </a:rPr>
              <a:t>nXm</a:t>
            </a:r>
            <a:r>
              <a:rPr lang="en-US" sz="3000" dirty="0">
                <a:latin typeface="ML-Aathira" pitchFamily="82" charset="0"/>
              </a:rPr>
              <a:t>¡·</a:t>
            </a:r>
            <a:r>
              <a:rPr lang="en-US" sz="3000" dirty="0" err="1">
                <a:latin typeface="ML-Aathira" pitchFamily="82" charset="0"/>
              </a:rPr>
              <a:t>mcpsS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IrXnIfpw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qPyamb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Bcm</a:t>
            </a:r>
            <a:r>
              <a:rPr lang="en-US" sz="3000" dirty="0">
                <a:latin typeface="ML-Aathira" pitchFamily="82" charset="0"/>
              </a:rPr>
              <a:t>[\{</a:t>
            </a:r>
            <a:r>
              <a:rPr lang="en-US" sz="3000" dirty="0" err="1">
                <a:latin typeface="ML-Aathira" pitchFamily="82" charset="0"/>
              </a:rPr>
              <a:t>Iahpw</a:t>
            </a:r>
            <a:r>
              <a:rPr lang="en-US" sz="3000" dirty="0">
                <a:latin typeface="ML-Aathira" pitchFamily="82" charset="0"/>
              </a:rPr>
              <a:t> ]Tn¨dnbm³ k` </a:t>
            </a:r>
            <a:r>
              <a:rPr lang="en-US" sz="3000" dirty="0" err="1">
                <a:latin typeface="ML-Aathira" pitchFamily="82" charset="0"/>
              </a:rPr>
              <a:t>FÃmhtcbpw</a:t>
            </a:r>
            <a:r>
              <a:rPr lang="en-US" sz="3000" dirty="0">
                <a:latin typeface="ML-Aathira" pitchFamily="82" charset="0"/>
              </a:rPr>
              <a:t> t{]</a:t>
            </a:r>
            <a:r>
              <a:rPr lang="en-US" sz="3000" dirty="0" err="1">
                <a:latin typeface="ML-Aathira" pitchFamily="82" charset="0"/>
              </a:rPr>
              <a:t>mÕm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ln¸n¡p¶Xv</a:t>
            </a:r>
            <a:r>
              <a:rPr lang="en-US" sz="3000" dirty="0">
                <a:latin typeface="ML-Aathira" pitchFamily="82" charset="0"/>
              </a:rPr>
              <a:t> (</a:t>
            </a:r>
            <a:r>
              <a:rPr lang="en-US" sz="3000" dirty="0" err="1">
                <a:latin typeface="ML-Aathira" pitchFamily="82" charset="0"/>
              </a:rPr>
              <a:t>ssZhmhnjvIcWw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DV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24).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838200"/>
            <a:ext cx="784860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pPr algn="just"/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kXy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izm</a:t>
            </a:r>
            <a:r>
              <a:rPr lang="en-US" sz="2500" b="1" dirty="0">
                <a:latin typeface="ML-Aathira" pitchFamily="82" charset="0"/>
              </a:rPr>
              <a:t>-k-¯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Dd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-S-§Ä hnip² 				{</a:t>
            </a:r>
            <a:r>
              <a:rPr lang="en-US" sz="2500" b="1" dirty="0" err="1">
                <a:latin typeface="ML-Aathira" pitchFamily="82" charset="0"/>
              </a:rPr>
              <a:t>KÙhpw</a:t>
            </a:r>
            <a:r>
              <a:rPr lang="en-US" sz="2500" b="1" dirty="0">
                <a:latin typeface="ML-Aathira" pitchFamily="82" charset="0"/>
              </a:rPr>
              <a:t> ]mc-¼-cy-§-</a:t>
            </a:r>
            <a:r>
              <a:rPr lang="en-US" sz="2500" b="1" dirty="0" err="1">
                <a:latin typeface="ML-Aathira" pitchFamily="82" charset="0"/>
              </a:rPr>
              <a:t>fp-amWv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AXp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hymJym</a:t>
            </a:r>
            <a:r>
              <a:rPr lang="en-US" sz="2500" b="1" dirty="0">
                <a:latin typeface="ML-Aathira" pitchFamily="82" charset="0"/>
              </a:rPr>
              <a:t>-\n-¡m\pw ]</a:t>
            </a:r>
            <a:r>
              <a:rPr lang="en-US" sz="2500" b="1" dirty="0" err="1">
                <a:latin typeface="ML-Aathira" pitchFamily="82" charset="0"/>
              </a:rPr>
              <a:t>Tn</a:t>
            </a:r>
            <a:r>
              <a:rPr lang="en-US" sz="2500" b="1" dirty="0">
                <a:latin typeface="ML-Aathira" pitchFamily="82" charset="0"/>
              </a:rPr>
              <a:t>-¸n-¡m-\p-</a:t>
            </a:r>
            <a:r>
              <a:rPr lang="en-US" sz="2500" b="1" dirty="0" err="1">
                <a:latin typeface="ML-Aathira" pitchFamily="82" charset="0"/>
              </a:rPr>
              <a:t>apÅ</a:t>
            </a:r>
            <a:r>
              <a:rPr lang="en-US" sz="2500" b="1" dirty="0">
                <a:latin typeface="ML-Aathira" pitchFamily="82" charset="0"/>
              </a:rPr>
              <a:t> 				A[n-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chpw</a:t>
            </a:r>
            <a:r>
              <a:rPr lang="en-US" sz="2500" b="1" dirty="0">
                <a:latin typeface="ML-Aathira" pitchFamily="82" charset="0"/>
              </a:rPr>
              <a:t> Ah-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ihpw</a:t>
            </a:r>
            <a:r>
              <a:rPr lang="en-US" sz="2500" b="1" dirty="0">
                <a:latin typeface="ML-Aathira" pitchFamily="82" charset="0"/>
              </a:rPr>
              <a:t> k`-</a:t>
            </a:r>
            <a:r>
              <a:rPr lang="en-US" sz="2500" b="1" dirty="0" err="1">
                <a:latin typeface="ML-Aathira" pitchFamily="82" charset="0"/>
              </a:rPr>
              <a:t>bv¡p</a:t>
            </a:r>
            <a:r>
              <a:rPr lang="en-US" sz="2500" b="1" dirty="0">
                <a:latin typeface="ML-Aathira" pitchFamily="82" charset="0"/>
              </a:rPr>
              <a:t>-Å-				</a:t>
            </a:r>
            <a:r>
              <a:rPr lang="en-US" sz="2500" b="1" dirty="0" err="1">
                <a:latin typeface="ML-Aathira" pitchFamily="82" charset="0"/>
              </a:rPr>
              <a:t>XmWv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F¶mÂ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k`-bpsS</a:t>
            </a:r>
            <a:r>
              <a:rPr lang="en-US" sz="2500" b="1" dirty="0">
                <a:latin typeface="ML-Aathira" pitchFamily="82" charset="0"/>
              </a:rPr>
              <a:t> ]T-\-§Äs¡-</a:t>
            </a:r>
            <a:r>
              <a:rPr lang="en-US" sz="2500" b="1" dirty="0" err="1">
                <a:latin typeface="ML-Aathira" pitchFamily="82" charset="0"/>
              </a:rPr>
              <a:t>Xn-cmb</a:t>
            </a:r>
            <a:r>
              <a:rPr lang="en-US" sz="2500" b="1" dirty="0">
                <a:latin typeface="ML-Aathira" pitchFamily="82" charset="0"/>
              </a:rPr>
              <a:t> 				]</a:t>
            </a:r>
            <a:r>
              <a:rPr lang="en-US" sz="2500" b="1" dirty="0" err="1">
                <a:latin typeface="ML-Aathira" pitchFamily="82" charset="0"/>
              </a:rPr>
              <a:t>mj</a:t>
            </a:r>
            <a:r>
              <a:rPr lang="en-US" sz="2500" b="1" dirty="0">
                <a:latin typeface="ML-Aathira" pitchFamily="82" charset="0"/>
              </a:rPr>
              <a:t>-ÞX-IÄ </a:t>
            </a:r>
            <a:r>
              <a:rPr lang="en-US" sz="2500" b="1" dirty="0" err="1">
                <a:latin typeface="ML-Aathira" pitchFamily="82" charset="0"/>
              </a:rPr>
              <a:t>k`-bpsS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Bcw-`-Imew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apXÂ¯s</a:t>
            </a:r>
            <a:r>
              <a:rPr lang="en-US" sz="2500" b="1" dirty="0">
                <a:latin typeface="ML-Aathira" pitchFamily="82" charset="0"/>
              </a:rPr>
              <a:t>¶ </a:t>
            </a:r>
            <a:r>
              <a:rPr lang="en-US" sz="2500" b="1" dirty="0" err="1">
                <a:latin typeface="ML-Aathira" pitchFamily="82" charset="0"/>
              </a:rPr>
              <a:t>D­m-bncp¶p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457736"/>
            <a:ext cx="8305800" cy="624786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c­mw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qäm-­nÂ</a:t>
            </a:r>
            <a:r>
              <a:rPr lang="en-US" sz="2500" b="1" dirty="0">
                <a:latin typeface="ML-Aathira" pitchFamily="82" charset="0"/>
              </a:rPr>
              <a:t> {</a:t>
            </a:r>
            <a:r>
              <a:rPr lang="en-US" sz="2500" b="1" dirty="0" err="1">
                <a:latin typeface="ML-Aathira" pitchFamily="82" charset="0"/>
              </a:rPr>
              <a:t>InkvXp</a:t>
            </a:r>
            <a:r>
              <a:rPr lang="en-US" sz="2500" b="1" dirty="0">
                <a:latin typeface="ML-Aathira" pitchFamily="82" charset="0"/>
              </a:rPr>
              <a:t>-a-X-¯n-s\-</a:t>
            </a:r>
            <a:r>
              <a:rPr lang="en-US" sz="2500" b="1" dirty="0" err="1">
                <a:latin typeface="ML-Aathira" pitchFamily="82" charset="0"/>
              </a:rPr>
              <a:t>Xn-cmbn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DbÀ¶p</a:t>
            </a:r>
            <a:r>
              <a:rPr lang="en-US" sz="2500" b="1" dirty="0">
                <a:latin typeface="ML-Aathira" pitchFamily="82" charset="0"/>
              </a:rPr>
              <a:t>- h¶ </a:t>
            </a:r>
            <a:r>
              <a:rPr lang="en-US" sz="2500" b="1" dirty="0" err="1">
                <a:latin typeface="ML-Aathira" pitchFamily="82" charset="0"/>
              </a:rPr>
              <a:t>Btcm</a:t>
            </a:r>
            <a:r>
              <a:rPr lang="en-US" sz="2500" b="1" dirty="0">
                <a:latin typeface="ML-Aathira" pitchFamily="82" charset="0"/>
              </a:rPr>
              <a:t>-]-</a:t>
            </a:r>
            <a:r>
              <a:rPr lang="en-US" sz="2500" b="1" dirty="0" err="1">
                <a:latin typeface="ML-Aathira" pitchFamily="82" charset="0"/>
              </a:rPr>
              <a:t>W§Ä¡pw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oj-Wn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IÄ¡pw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FXn-cmbn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kXy-hn-izmkw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kwc</a:t>
            </a:r>
            <a:r>
              <a:rPr lang="en-US" sz="2500" b="1" dirty="0">
                <a:latin typeface="ML-Aathira" pitchFamily="82" charset="0"/>
              </a:rPr>
              <a:t>-£n-¡p-			hm³ </a:t>
            </a:r>
            <a:r>
              <a:rPr lang="en-US" sz="2500" b="1" dirty="0" err="1">
                <a:latin typeface="ML-Aathira" pitchFamily="82" charset="0"/>
              </a:rPr>
              <a:t>Fgp-Xp-Ibpw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hÀ¯n¡p-Ibpw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sNbvX</a:t>
            </a:r>
            <a:r>
              <a:rPr lang="en-US" sz="2500" b="1" dirty="0">
                <a:latin typeface="ML-Aathira" pitchFamily="82" charset="0"/>
              </a:rPr>
              <a:t>-h-			</a:t>
            </a:r>
            <a:r>
              <a:rPr lang="en-US" sz="2500" b="1" dirty="0" err="1">
                <a:latin typeface="ML-Aathira" pitchFamily="82" charset="0"/>
              </a:rPr>
              <a:t>cmWv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hnizm</a:t>
            </a:r>
            <a:r>
              <a:rPr lang="en-US" sz="2500" b="1" dirty="0">
                <a:latin typeface="ML-Aathira" pitchFamily="82" charset="0"/>
              </a:rPr>
              <a:t>-k-</a:t>
            </a:r>
            <a:r>
              <a:rPr lang="en-US" sz="2500" b="1" dirty="0" err="1">
                <a:latin typeface="ML-Aathira" pitchFamily="82" charset="0"/>
              </a:rPr>
              <a:t>kw</a:t>
            </a:r>
            <a:r>
              <a:rPr lang="en-US" sz="2500" b="1" dirty="0">
                <a:latin typeface="ML-Aathira" pitchFamily="82" charset="0"/>
              </a:rPr>
              <a:t>-c-£-IÀ.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BZys</a:t>
            </a:r>
            <a:r>
              <a:rPr lang="en-US" sz="2500" b="1" dirty="0">
                <a:latin typeface="ML-Aathira" pitchFamily="82" charset="0"/>
              </a:rPr>
              <a:t>¯ </a:t>
            </a:r>
            <a:r>
              <a:rPr lang="en-US" sz="2500" b="1" dirty="0" err="1">
                <a:latin typeface="ML-Aathira" pitchFamily="82" charset="0"/>
              </a:rPr>
              <a:t>Ggp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qäm</a:t>
            </a:r>
            <a:r>
              <a:rPr lang="en-US" sz="2500" b="1" dirty="0">
                <a:latin typeface="ML-Aathira" pitchFamily="82" charset="0"/>
              </a:rPr>
              <a:t>-­p-I-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Pohn</a:t>
            </a:r>
            <a:r>
              <a:rPr lang="en-US" sz="2500" b="1" dirty="0">
                <a:latin typeface="ML-Aathira" pitchFamily="82" charset="0"/>
              </a:rPr>
              <a:t>-¨n-cp-¶-</a:t>
            </a:r>
            <a:r>
              <a:rPr lang="en-US" sz="2500" b="1" dirty="0" err="1">
                <a:latin typeface="ML-Aathira" pitchFamily="82" charset="0"/>
              </a:rPr>
              <a:t>hcpw</a:t>
            </a:r>
            <a:r>
              <a:rPr lang="en-US" sz="2500" b="1" dirty="0">
                <a:latin typeface="ML-Aathira" pitchFamily="82" charset="0"/>
              </a:rPr>
              <a:t> 			k` </a:t>
            </a:r>
            <a:r>
              <a:rPr lang="en-US" sz="2500" b="1" dirty="0" err="1">
                <a:latin typeface="ML-Aathira" pitchFamily="82" charset="0"/>
              </a:rPr>
              <a:t>HutZym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Kn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ambn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AwKo-Icn</a:t>
            </a:r>
            <a:r>
              <a:rPr lang="en-US" sz="2500" b="1" dirty="0">
                <a:latin typeface="ML-Aathira" pitchFamily="82" charset="0"/>
              </a:rPr>
              <a:t>-¨n-«p-Å-</a:t>
            </a:r>
            <a:r>
              <a:rPr lang="en-US" sz="2500" b="1" dirty="0" err="1">
                <a:latin typeface="ML-Aathira" pitchFamily="82" charset="0"/>
              </a:rPr>
              <a:t>hcpw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k`bv¡v</a:t>
            </a:r>
            <a:r>
              <a:rPr lang="en-US" sz="2500" b="1" dirty="0">
                <a:latin typeface="ML-Aathira" pitchFamily="82" charset="0"/>
              </a:rPr>
              <a:t> B[n-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-I-{]-</a:t>
            </a:r>
            <a:r>
              <a:rPr lang="en-US" sz="2500" b="1" dirty="0" err="1">
                <a:latin typeface="ML-Aathira" pitchFamily="82" charset="0"/>
              </a:rPr>
              <a:t>t_m</a:t>
            </a:r>
            <a:r>
              <a:rPr lang="en-US" sz="2500" b="1" dirty="0">
                <a:latin typeface="ML-Aathira" pitchFamily="82" charset="0"/>
              </a:rPr>
              <a:t>-[\w \</a:t>
            </a:r>
            <a:r>
              <a:rPr lang="en-US" sz="2500" b="1" dirty="0" err="1">
                <a:latin typeface="ML-Aathira" pitchFamily="82" charset="0"/>
              </a:rPr>
              <a:t>ÂIn-bn</a:t>
            </a:r>
            <a:r>
              <a:rPr lang="en-US" sz="2500" b="1" dirty="0">
                <a:latin typeface="ML-Aathira" pitchFamily="82" charset="0"/>
              </a:rPr>
              <a:t>-«p-Å-			h-cp-</a:t>
            </a:r>
            <a:r>
              <a:rPr lang="en-US" sz="2500" b="1" dirty="0" err="1">
                <a:latin typeface="ML-Aathira" pitchFamily="82" charset="0"/>
              </a:rPr>
              <a:t>amb</a:t>
            </a:r>
            <a:r>
              <a:rPr lang="en-US" sz="2500" b="1" dirty="0">
                <a:latin typeface="ML-Aathira" pitchFamily="82" charset="0"/>
              </a:rPr>
              <a:t> hnip-²m-ßm¡-</a:t>
            </a:r>
            <a:r>
              <a:rPr lang="en-US" sz="2500" b="1" dirty="0" err="1">
                <a:latin typeface="ML-Aathira" pitchFamily="82" charset="0"/>
              </a:rPr>
              <a:t>sf-bmWp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k`m</a:t>
            </a:r>
            <a:r>
              <a:rPr lang="en-US" sz="2500" b="1" dirty="0">
                <a:latin typeface="ML-Aathira" pitchFamily="82" charset="0"/>
              </a:rPr>
              <a:t>-]n-</a:t>
            </a:r>
            <a:r>
              <a:rPr lang="en-US" sz="2500" b="1" dirty="0" err="1">
                <a:latin typeface="ML-Aathira" pitchFamily="82" charset="0"/>
              </a:rPr>
              <a:t>Xm</a:t>
            </a:r>
            <a:r>
              <a:rPr lang="en-US" sz="2500" b="1" dirty="0">
                <a:latin typeface="ML-Aathira" pitchFamily="82" charset="0"/>
              </a:rPr>
              <a:t>-¡-			·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F¶p</a:t>
            </a:r>
            <a:r>
              <a:rPr lang="en-US" sz="2500" b="1" dirty="0">
                <a:latin typeface="ML-Aathira" pitchFamily="82" charset="0"/>
              </a:rPr>
              <a:t> ]d-</a:t>
            </a:r>
            <a:r>
              <a:rPr lang="en-US" sz="2500" b="1" dirty="0" err="1">
                <a:latin typeface="ML-Aathira" pitchFamily="82" charset="0"/>
              </a:rPr>
              <a:t>bp</a:t>
            </a:r>
            <a:r>
              <a:rPr lang="en-US" sz="2500" b="1" dirty="0">
                <a:latin typeface="ML-Aathira" pitchFamily="82" charset="0"/>
              </a:rPr>
              <a:t>-¶-Xv.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ChÀ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kXy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izm</a:t>
            </a:r>
            <a:r>
              <a:rPr lang="en-US" sz="2500" b="1" dirty="0">
                <a:latin typeface="ML-Aathira" pitchFamily="82" charset="0"/>
              </a:rPr>
              <a:t>-k-</a:t>
            </a:r>
            <a:r>
              <a:rPr lang="en-US" sz="2500" b="1" dirty="0" err="1">
                <a:latin typeface="ML-Aathira" pitchFamily="82" charset="0"/>
              </a:rPr>
              <a:t>t¯mSp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peÀ¯nb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hniz-kvX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Xbpw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ASp</a:t>
            </a:r>
            <a:r>
              <a:rPr lang="en-US" sz="2500" b="1" dirty="0">
                <a:latin typeface="ML-Aathira" pitchFamily="82" charset="0"/>
              </a:rPr>
              <a:t>¯ </a:t>
            </a:r>
            <a:r>
              <a:rPr lang="en-US" sz="2500" b="1" dirty="0" err="1">
                <a:latin typeface="ML-Aathira" pitchFamily="82" charset="0"/>
              </a:rPr>
              <a:t>Xe-ap-dbv¡v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AXp</a:t>
            </a:r>
            <a:r>
              <a:rPr lang="en-US" sz="2500" b="1" dirty="0">
                <a:latin typeface="ML-Aathira" pitchFamily="82" charset="0"/>
              </a:rPr>
              <a:t>-]-</a:t>
            </a:r>
            <a:r>
              <a:rPr lang="en-US" sz="2500" b="1" dirty="0" err="1">
                <a:latin typeface="ML-Aathira" pitchFamily="82" charset="0"/>
              </a:rPr>
              <a:t>IÀ¶p</a:t>
            </a:r>
            <a:r>
              <a:rPr lang="en-US" sz="2500" b="1" dirty="0">
                <a:latin typeface="ML-Aathira" pitchFamily="82" charset="0"/>
              </a:rPr>
              <a:t> 			\ÂIm³ </a:t>
            </a:r>
            <a:r>
              <a:rPr lang="en-US" sz="2500" b="1" dirty="0" err="1">
                <a:latin typeface="ML-Aathira" pitchFamily="82" charset="0"/>
              </a:rPr>
              <a:t>ImWn</a:t>
            </a:r>
            <a:r>
              <a:rPr lang="en-US" sz="2500" b="1" dirty="0">
                <a:latin typeface="ML-Aathira" pitchFamily="82" charset="0"/>
              </a:rPr>
              <a:t>¨ {i²bpw A\p-I-c-</a:t>
            </a:r>
            <a:r>
              <a:rPr lang="en-US" sz="2500" b="1" dirty="0" err="1">
                <a:latin typeface="ML-Aathira" pitchFamily="82" charset="0"/>
              </a:rPr>
              <a:t>Wo</a:t>
            </a:r>
            <a:r>
              <a:rPr lang="en-US" sz="2500" b="1" dirty="0">
                <a:latin typeface="ML-Aathira" pitchFamily="82" charset="0"/>
              </a:rPr>
              <a:t>-b-</a:t>
            </a:r>
            <a:r>
              <a:rPr lang="en-US" sz="2500" b="1" dirty="0" err="1">
                <a:latin typeface="ML-Aathira" pitchFamily="82" charset="0"/>
              </a:rPr>
              <a:t>amWv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r>
              <a:rPr lang="en-US" sz="2500" b="1" dirty="0"/>
              <a:t>	</a:t>
            </a:r>
            <a:r>
              <a:rPr lang="en-US" sz="2500" b="1" dirty="0">
                <a:latin typeface="ML-Aathira" pitchFamily="82" charset="0"/>
              </a:rPr>
              <a:t>		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295400"/>
            <a:ext cx="80010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IkvX</a:t>
            </a:r>
            <a:r>
              <a:rPr lang="en-US" sz="2500" b="1" dirty="0">
                <a:latin typeface="ML-Aathira" pitchFamily="82" charset="0"/>
              </a:rPr>
              <a:t>-h-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izm</a:t>
            </a:r>
            <a:r>
              <a:rPr lang="en-US" sz="2500" b="1" dirty="0">
                <a:latin typeface="ML-Aathira" pitchFamily="82" charset="0"/>
              </a:rPr>
              <a:t>-k-¯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\ne-\</a:t>
            </a:r>
            <a:r>
              <a:rPr lang="en-US" sz="2500" b="1" dirty="0" err="1">
                <a:latin typeface="ML-Aathira" pitchFamily="82" charset="0"/>
              </a:rPr>
              <a:t>nÂ¡m</a:t>
            </a:r>
            <a:r>
              <a:rPr lang="en-US" sz="2500" b="1" dirty="0">
                <a:latin typeface="ML-Aathira" pitchFamily="82" charset="0"/>
              </a:rPr>
              <a:t>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			{i²bpw </a:t>
            </a:r>
            <a:r>
              <a:rPr lang="en-US" sz="2500" b="1" dirty="0" err="1">
                <a:latin typeface="ML-Aathira" pitchFamily="82" charset="0"/>
              </a:rPr>
              <a:t>Xmev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cyhpw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 k`-m]</a:t>
            </a:r>
            <a:r>
              <a:rPr lang="en-US" sz="2500" b="1" dirty="0" err="1">
                <a:latin typeface="ML-Aathira" pitchFamily="82" charset="0"/>
              </a:rPr>
              <a:t>nXm</a:t>
            </a:r>
            <a:r>
              <a:rPr lang="en-US" sz="2500" b="1" dirty="0">
                <a:latin typeface="ML-Aathira" pitchFamily="82" charset="0"/>
              </a:rPr>
              <a:t>-¡-·m-</a:t>
            </a:r>
            <a:r>
              <a:rPr lang="en-US" sz="2500" b="1" dirty="0" err="1">
                <a:latin typeface="ML-Aathira" pitchFamily="82" charset="0"/>
              </a:rPr>
              <a:t>tcmSpw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hnizm</a:t>
            </a:r>
            <a:r>
              <a:rPr lang="en-US" sz="2500" b="1" dirty="0">
                <a:latin typeface="ML-Aathira" pitchFamily="82" charset="0"/>
              </a:rPr>
              <a:t>-k-</a:t>
            </a:r>
            <a:r>
              <a:rPr lang="en-US" sz="2500" b="1" dirty="0" err="1">
                <a:latin typeface="ML-Aathira" pitchFamily="82" charset="0"/>
              </a:rPr>
              <a:t>kw</a:t>
            </a:r>
            <a:r>
              <a:rPr lang="en-US" sz="2500" b="1" dirty="0">
                <a:latin typeface="ML-Aathira" pitchFamily="82" charset="0"/>
              </a:rPr>
              <a:t>-c-£-I-				</a:t>
            </a:r>
            <a:r>
              <a:rPr lang="en-US" sz="2500" b="1" dirty="0" err="1">
                <a:latin typeface="ML-Aathira" pitchFamily="82" charset="0"/>
              </a:rPr>
              <a:t>tcmSpw</a:t>
            </a:r>
            <a:r>
              <a:rPr lang="en-US" sz="2500" b="1" dirty="0">
                <a:latin typeface="ML-Aathira" pitchFamily="82" charset="0"/>
              </a:rPr>
              <a:t> BZ-</a:t>
            </a:r>
            <a:r>
              <a:rPr lang="en-US" sz="2500" b="1" dirty="0" err="1">
                <a:latin typeface="ML-Aathira" pitchFamily="82" charset="0"/>
              </a:rPr>
              <a:t>chpw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lhpw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200" b="1" dirty="0">
              <a:latin typeface="ML-Aathira" pitchFamily="82" charset="0"/>
            </a:endParaRPr>
          </a:p>
          <a:p>
            <a:pPr algn="just"/>
            <a:endParaRPr lang="en-US" sz="22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358711"/>
            <a:ext cx="7696200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kXyhnizmks</a:t>
            </a:r>
            <a:r>
              <a:rPr lang="en-US" sz="2500" b="1" dirty="0">
                <a:latin typeface="ML-Aathira" pitchFamily="82" charset="0"/>
              </a:rPr>
              <a:t>¯¡p-</a:t>
            </a:r>
            <a:r>
              <a:rPr lang="en-US" sz="2500" b="1" dirty="0" err="1">
                <a:latin typeface="ML-Aathira" pitchFamily="82" charset="0"/>
              </a:rPr>
              <a:t>dn¨v</a:t>
            </a:r>
            <a:r>
              <a:rPr lang="en-US" sz="2500" b="1" dirty="0">
                <a:latin typeface="ML-Aathira" pitchFamily="82" charset="0"/>
              </a:rPr>
              <a:t>  ]</a:t>
            </a:r>
            <a:r>
              <a:rPr lang="en-US" sz="2500" b="1" dirty="0" err="1">
                <a:latin typeface="ML-Aathira" pitchFamily="82" charset="0"/>
              </a:rPr>
              <a:t>Tn</a:t>
            </a:r>
            <a:r>
              <a:rPr lang="en-US" sz="2500" b="1" dirty="0">
                <a:latin typeface="ML-Aathira" pitchFamily="82" charset="0"/>
              </a:rPr>
              <a:t>-¡p-</a:t>
            </a:r>
            <a:r>
              <a:rPr lang="en-US" sz="2500" b="1" dirty="0" err="1">
                <a:latin typeface="ML-Aathira" pitchFamily="82" charset="0"/>
              </a:rPr>
              <a:t>hm</a:t>
            </a:r>
            <a:r>
              <a:rPr lang="en-US" sz="2500" b="1" dirty="0">
                <a:latin typeface="ML-Aathira" pitchFamily="82" charset="0"/>
              </a:rPr>
              <a:t>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 	\</a:t>
            </a:r>
            <a:r>
              <a:rPr lang="en-US" sz="2500" b="1" dirty="0" err="1">
                <a:latin typeface="ML-Aathira" pitchFamily="82" charset="0"/>
              </a:rPr>
              <a:t>njvT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k`m</a:t>
            </a:r>
            <a:r>
              <a:rPr lang="en-US" sz="2500" b="1" dirty="0">
                <a:latin typeface="ML-Aathira" pitchFamily="82" charset="0"/>
              </a:rPr>
              <a:t>-]n-</a:t>
            </a:r>
            <a:r>
              <a:rPr lang="en-US" sz="2500" b="1" dirty="0" err="1">
                <a:latin typeface="ML-Aathira" pitchFamily="82" charset="0"/>
              </a:rPr>
              <a:t>Xm</a:t>
            </a:r>
            <a:r>
              <a:rPr lang="en-US" sz="2500" b="1" dirty="0">
                <a:latin typeface="ML-Aathira" pitchFamily="82" charset="0"/>
              </a:rPr>
              <a:t>-¡·</a:t>
            </a:r>
            <a:r>
              <a:rPr lang="en-US" sz="2500" b="1" dirty="0" err="1">
                <a:latin typeface="ML-Aathira" pitchFamily="82" charset="0"/>
              </a:rPr>
              <a:t>mcpsS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-\-§Ä </a:t>
            </a:r>
            <a:r>
              <a:rPr lang="en-US" sz="2500" b="1" dirty="0" err="1">
                <a:latin typeface="ML-Aathira" pitchFamily="82" charset="0"/>
              </a:rPr>
              <a:t>hmbn</a:t>
            </a:r>
            <a:r>
              <a:rPr lang="en-US" sz="2500" b="1" dirty="0">
                <a:latin typeface="ML-Aathira" pitchFamily="82" charset="0"/>
              </a:rPr>
              <a:t>-	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44575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kXyhnizmk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kwc£IÀ</a:t>
            </a:r>
            <a:endParaRPr lang="pt-BR" sz="5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5</a:t>
            </a:r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5\240px-V&amp;A_-_Raphael,_St_Paul_Preaching_in_Athens_(151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545011"/>
            <a:ext cx="5486400" cy="4236789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762000" y="0"/>
            <a:ext cx="7696200" cy="247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kXy-hn-izm-k-¯nsâ Dd-hn-S-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hnip² enJn-Xhpw ]mc-¼-cy-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-fp-am-Wv. Ch hymJym-\n-¡m\pw ]Tn-¸n-¡m-\p-apÅ A[n-Im-c-hpw Ah-Im-ihpw k`-bv¡p-Å-Xm-Wv. k`-bm-Ip¶ A½-bpsS aSn-bn-en-cp¶</a:t>
            </a:r>
            <a:r>
              <a:rPr lang="en-US" sz="3200" dirty="0">
                <a:latin typeface="ML-Aathira" pitchFamily="82" charset="0"/>
              </a:rPr>
              <a:t>p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thWw hN\w ]Tn-¡p-hm³.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519119"/>
            <a:ext cx="7620000" cy="4338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914400" y="685800"/>
            <a:ext cx="73152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ioiva-Ifpw ]mj-WvU-X-Ifpw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k`-bp-ambn sFIy-an-ÃmsX hnL-Sn-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p-\nÂ¡p-¶-Xn-\mWv ioiva F¶p-]-d-bp-¶-Xv. {InkvXob hnizm-k-¯n-s\-Xn-cmb kn²m-</a:t>
            </a:r>
            <a:r>
              <a:rPr lang="en-US" sz="3000" dirty="0">
                <a:latin typeface="ML-Aathira" pitchFamily="82" charset="0"/>
              </a:rPr>
              <a:t>´§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-sf ]mj-WvUX F¶p-]-d-bp-¶p. hnizm-k-c-l-ky-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-fp-ambn _Ô-s¸-«mW</a:t>
            </a:r>
            <a:r>
              <a:rPr lang="en-US" sz="3200" dirty="0">
                <a:latin typeface="ML-Aathira" pitchFamily="82" charset="0"/>
              </a:rPr>
              <a:t>p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]mj-WvU-X-IÄ cq]s¸«Xv. k`-bpsS kXy-hn-izmk {]t_m-[-\-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\ncm-I-cn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 AXn\v hncp-²-ambn ]Tn-¸n-¡p-¶-XmW</a:t>
            </a:r>
            <a:r>
              <a:rPr lang="en-US" sz="2800" dirty="0">
                <a:latin typeface="ML-Aathira" pitchFamily="82" charset="0"/>
              </a:rPr>
              <a:t>p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]mj-WvU-X.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 b="2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57200" y="1006019"/>
            <a:ext cx="82296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]cn-ip² {XnXzw, ]p{X-\mb ssZhw, ]cn-ip-²m-ßmhv F¶n-hsc kw_-Ôn-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mW</a:t>
            </a:r>
            <a:r>
              <a:rPr lang="en-US" sz="2800" dirty="0">
                <a:latin typeface="ML-Aathira" pitchFamily="82" charset="0"/>
              </a:rPr>
              <a:t>p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{][m\ ]mj-WvU-X-IÄ.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ssZhw GI-\m-b-Xn-\mÂ ]nXmhv ]p{X³ ]cn-ip-²m-ßmhv F¶o aq¶v hyàn-I-fnÃ F¶pÅ A_² kn²m-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-amWv ,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samWmÀ¡n-b-\n-kw.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ssZh-kz-`m-hhpw a\pjykz`m-hhpw AXnsâ ]qÀ®-X-bnÂ Hcp hyàn-bnÂ kt½-fn-¡pI Akm-[y-am-Wv. ]p{X³ kzoI-cn-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Xv Bßm-hn-Ãm¯ a\p-jy-i-co-c-am-bn-cp-¶p. ssZh-¯nsâ hN\w Cu ico-c-¯nÂ Bßm-hmbn hÀ¯n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 Ft¶-bp-Åq F¶v At¸m-fn-\m-cnkw ]Tn-¸n-¡p-¶p.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762000" y="1143000"/>
            <a:ext cx="7620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B[p-\nI Ime-L-«-¯nse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A_² {]-t_m-[-\-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pt-BR" sz="4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Cutim-bpsS ssZhXzw \ntj-[n-¡p¶ btlmh km£n-IÄ BZn-aIm-e-L-«s¯ ]mj-WvU-X-I-fmb Bcy-\n-kw, samWmÀ¡n-b-\nkw F¶n-h-bpsS hI-t`-Z--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fm-Wv.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33400" y="381000"/>
            <a:ext cx="80772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66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A¸-kvtXme ]nXm-¡-·mÀ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66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H¶mw \qäm-­nepw c­mw \qäm­</a:t>
            </a:r>
            <a:r>
              <a:rPr lang="en-US" sz="2800" dirty="0">
                <a:latin typeface="ML-Aathira" pitchFamily="82" charset="0"/>
              </a:rPr>
              <a:t>p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]Ip-Xn-h-sc-bpÅ Ime-L-«-¯nepw Pohn-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n-cp¶ {InkvXob {KÙ-Im-c-·m-sc-bmWv A¸-kvtXm-enI ]nXm-¡-·m-sc¶v hnfn-¡p-¶-Xv.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hnizmk kwc-£-IÀ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c­mw \qäm-­nÂ {InkvXp-a-X-¯n-s\-Xn-cmbn s]m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n-h¶ Btcm-]-W-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Ä¡pw `oj-Wn-IÄ¡p-sa-Xn-cmbn kXy-hn-izmkw kwc-£n-¡p-hm³ Fgp-Xp-Ibpw {]hÀ¯n-¡pbpw sN¿p-¶-h-sc-bmW</a:t>
            </a:r>
            <a:r>
              <a:rPr lang="en-US" sz="2800" dirty="0">
                <a:latin typeface="ML-Aathira" pitchFamily="82" charset="0"/>
              </a:rPr>
              <a:t>p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hnizmk kwc-£-I-sc¶v hnfn-¡p-¶-Xv.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6857999"/>
            <a:ext cx="9144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838200" y="475595"/>
            <a:ext cx="75438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k`m-]n-Xm-¡-·mÀ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BZys¯ Gg</a:t>
            </a:r>
            <a:r>
              <a:rPr lang="en-US" sz="2800" dirty="0">
                <a:latin typeface="ML-Aathira" pitchFamily="82" charset="0"/>
              </a:rPr>
              <a:t>p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\qäm-­p-I-fnÂ Pohn-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n-cp-¶-hcpw k` HutZym-Kn-I-ambn AwKo-I-cn-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n-«p-Å-hcpw k`bv¡v B[n-Im-cnI {]t_m-[\w \ÂIn-bn-«p-Å-h-cp-amb hnip-²m-ßm-¡-sf-bmW</a:t>
            </a:r>
            <a:r>
              <a:rPr lang="en-US" sz="2800" dirty="0">
                <a:latin typeface="ML-Aathira" pitchFamily="82" charset="0"/>
              </a:rPr>
              <a:t>p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k`m-]n-Xm-¡-·m-sc¶v hnfn-¡p-¶-Xv.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1.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A¯-t\-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jykv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(295þ373)</a:t>
            </a:r>
            <a:endParaRPr kumimoji="0" lang="en-US" sz="30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2.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t_knÂ</a:t>
            </a:r>
            <a:r>
              <a:rPr lang="en-US" sz="3000" b="1" dirty="0">
                <a:solidFill>
                  <a:srgbClr val="7030A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(</a:t>
            </a:r>
            <a:r>
              <a:rPr lang="en-US" sz="3000" b="1" dirty="0">
                <a:solidFill>
                  <a:srgbClr val="7030A0"/>
                </a:solidFill>
                <a:latin typeface="ML-Aathira" pitchFamily="82" charset="0"/>
              </a:rPr>
              <a:t>329þ379</a:t>
            </a:r>
            <a:r>
              <a:rPr lang="en-US" sz="3000" b="1" dirty="0">
                <a:solidFill>
                  <a:srgbClr val="7030A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)</a:t>
            </a:r>
            <a:r>
              <a:rPr lang="en-US" sz="30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endParaRPr kumimoji="0" lang="en-US" sz="30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3.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tPm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¬ {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IntkmtÌmw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(344 þ 407)</a:t>
            </a:r>
            <a:endParaRPr kumimoji="0" lang="en-US" sz="30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4. 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AK-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kvXn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-t\</a:t>
            </a:r>
            <a:r>
              <a:rPr kumimoji="0" lang="en-US" sz="3000" b="1" i="0" u="none" strike="noStrike" cap="none" normalizeH="0" baseline="0" dirty="0" err="1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mkv</a:t>
            </a:r>
            <a:r>
              <a:rPr kumimoji="0" lang="en-US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(354 þ 430)</a:t>
            </a:r>
            <a:endParaRPr kumimoji="0" lang="en-US" sz="3000" b="1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43000" y="4931582"/>
            <a:ext cx="6781800" cy="1926418"/>
            <a:chOff x="0" y="4931582"/>
            <a:chExt cx="6781800" cy="192641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b="6028"/>
            <a:stretch>
              <a:fillRect/>
            </a:stretch>
          </p:blipFill>
          <p:spPr bwMode="auto">
            <a:xfrm>
              <a:off x="0" y="4931582"/>
              <a:ext cx="1600200" cy="19264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76400" y="4942573"/>
              <a:ext cx="1828800" cy="1915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81400" y="4953000"/>
              <a:ext cx="1571847" cy="190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57800" y="4942115"/>
              <a:ext cx="1524000" cy="1915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914400" y="702707"/>
            <a:ext cx="73152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uckvXy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kpdn-bm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nXm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-¡-·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A_² kn²m-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_e-s¸-«-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t¸mÄ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ssZho-Ihpw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[mÀ½o-I-hp-amb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Imcy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]mc-¼-cy-¯n-\-\p-k-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lang="en-US" sz="2800" dirty="0" err="1">
                <a:latin typeface="ML-Aathira" pitchFamily="82" charset="0"/>
              </a:rPr>
              <a:t>p</a:t>
            </a:r>
            <a:r>
              <a:rPr lang="en-US" sz="2800" dirty="0">
                <a:latin typeface="ML-Aathira" pitchFamily="82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hnh-cn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</a:t>
            </a:r>
            <a:r>
              <a:rPr lang="en-US" sz="2800" dirty="0" err="1">
                <a:latin typeface="ML-Aathira" pitchFamily="82" charset="0"/>
              </a:rPr>
              <a:t>p</a:t>
            </a:r>
            <a:r>
              <a:rPr lang="en-US" sz="2800" dirty="0">
                <a:latin typeface="ML-Aathira" pitchFamily="82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kpdn-bm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\n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Hu¶Xyw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DbÀ¯n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-¡m-«p-hm³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Bcm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-[-\m-{I-as¯ [\y-am-¡p-¶-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-\pw,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kpdn-bm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\n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-k-Po-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-X-¯n\v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Bth-ihpw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]I-cp-¶-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Cu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-¡-·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DÕp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-cp-¶p.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623</TotalTime>
  <Words>161</Words>
  <Application>Microsoft Office PowerPoint</Application>
  <PresentationFormat>On-screen Show (4:3)</PresentationFormat>
  <Paragraphs>75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k` t{]jnX kaqlw kotdm ae-_mÀ k`-bpsS hnizmk  ]cn-io-e\ ]mTm-hen.</vt:lpstr>
      <vt:lpstr>kXyhnizmk kwc£IÀ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Lijo chummar</dc:creator>
  <cp:lastModifiedBy>Administrator</cp:lastModifiedBy>
  <cp:revision>103</cp:revision>
  <dcterms:created xsi:type="dcterms:W3CDTF">2011-07-15T01:50:50Z</dcterms:created>
  <dcterms:modified xsi:type="dcterms:W3CDTF">2013-10-25T05:44:35Z</dcterms:modified>
</cp:coreProperties>
</file>